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4"/>
  </p:sldMasterIdLst>
  <p:notesMasterIdLst>
    <p:notesMasterId r:id="rId13"/>
  </p:notesMasterIdLst>
  <p:sldIdLst>
    <p:sldId id="256" r:id="rId5"/>
    <p:sldId id="296" r:id="rId6"/>
    <p:sldId id="295" r:id="rId7"/>
    <p:sldId id="297" r:id="rId8"/>
    <p:sldId id="298" r:id="rId9"/>
    <p:sldId id="272" r:id="rId10"/>
    <p:sldId id="278" r:id="rId11"/>
    <p:sldId id="29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605"/>
    <a:srgbClr val="FF0020"/>
    <a:srgbClr val="9E0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8"/>
    <p:restoredTop sz="97219"/>
  </p:normalViewPr>
  <p:slideViewPr>
    <p:cSldViewPr snapToGrid="0" snapToObjects="1">
      <p:cViewPr>
        <p:scale>
          <a:sx n="100" d="100"/>
          <a:sy n="100" d="100"/>
        </p:scale>
        <p:origin x="330" y="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B09EC-53EA-4B02-BB13-AE93D67D1BF1}" type="datetimeFigureOut">
              <a:rPr lang="en-IN" smtClean="0"/>
              <a:t>04-15-2024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FDD50-235F-4F8A-AC0C-5A01C91F6D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05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FDD50-235F-4F8A-AC0C-5A01C91F6D4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08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0837-B635-454B-8E02-D768141C9426}" type="datetime4">
              <a:rPr lang="en-US" smtClean="0"/>
              <a:t>April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87667" y="6356350"/>
            <a:ext cx="516465" cy="365125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9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E3B2B-4BCD-40EE-9C65-A7FEFD61D2A8}" type="datetime4">
              <a:rPr lang="en-US" smtClean="0"/>
              <a:t>April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88E2-0FDD-4149-9C39-E71DDF63D118}" type="datetime4">
              <a:rPr lang="en-US" smtClean="0"/>
              <a:t>April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42F23-03FC-4BDA-8C2B-E832DC727DC7}" type="datetime4">
              <a:rPr lang="en-US" smtClean="0"/>
              <a:t>April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1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B451E-1CF8-4FB6-ABF4-830F5E994118}" type="datetime4">
              <a:rPr lang="en-US" smtClean="0"/>
              <a:t>April 15,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7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F67B-7CD5-44D8-8FC2-C236075A2B17}" type="datetime4">
              <a:rPr lang="en-US" smtClean="0"/>
              <a:t>April 15,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2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1FF0-956D-4CDD-AB8A-A7C9590B57C8}" type="datetime4">
              <a:rPr lang="en-US" smtClean="0"/>
              <a:t>April 15, 2024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1192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8F66-DA93-4EF8-BF38-A25996B563FB}" type="datetime4">
              <a:rPr lang="en-US" smtClean="0"/>
              <a:t>April 15,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5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1D23-4731-4A6F-859E-7A92EEB043FF}" type="datetime4">
              <a:rPr lang="en-US" smtClean="0"/>
              <a:t>April 15,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5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3BE0-D5B6-4BC7-A524-68357EFD90A8}" type="datetime4">
              <a:rPr lang="en-US" smtClean="0"/>
              <a:t>April 15,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2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35B1-A3BA-4427-AD44-E47A828C9AF1}" type="datetime4">
              <a:rPr lang="en-US" smtClean="0"/>
              <a:t>April 15,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01B0C-59BA-4599-AB36-C5D7C51C2231}" type="datetime4">
              <a:rPr lang="en-US" smtClean="0"/>
              <a:t>April 15, 2024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15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thuljosep/plotly-works" TargetMode="External"/><Relationship Id="rId4" Type="http://schemas.openxmlformats.org/officeDocument/2006/relationships/hyperlink" Target="https://dash.plotly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732" y="1930081"/>
            <a:ext cx="10117667" cy="1960530"/>
          </a:xfrm>
        </p:spPr>
        <p:txBody>
          <a:bodyPr>
            <a:normAutofit fontScale="90000"/>
          </a:bodyPr>
          <a:lstStyle/>
          <a:p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Dashboards Made Fun:</a:t>
            </a:r>
            <a:b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</a:br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 Beginner’s Guide to </a:t>
            </a:r>
            <a:r>
              <a:rPr 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Plotly</a:t>
            </a:r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Dash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524000" y="501935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Athul Jose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SCALE Lab, ESIC, EECS, WSU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5355021" y="4136613"/>
            <a:ext cx="1481958" cy="4572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4356E6B-40CF-5F42-B72E-3CEF14FAF60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CFEFF"/>
              </a:clrFrom>
              <a:clrTo>
                <a:srgbClr val="FC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79" y="545206"/>
            <a:ext cx="1267508" cy="126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9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37FF752-7D38-5240-8B0D-776C9BBB96A2}"/>
              </a:ext>
            </a:extLst>
          </p:cNvPr>
          <p:cNvSpPr/>
          <p:nvPr/>
        </p:nvSpPr>
        <p:spPr>
          <a:xfrm>
            <a:off x="6729984" y="3429265"/>
            <a:ext cx="5010912" cy="279179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1DDECF7-01EB-D042-AD66-4099B694EFAD}"/>
              </a:ext>
            </a:extLst>
          </p:cNvPr>
          <p:cNvSpPr/>
          <p:nvPr/>
        </p:nvSpPr>
        <p:spPr>
          <a:xfrm>
            <a:off x="896112" y="996696"/>
            <a:ext cx="7287768" cy="4270248"/>
          </a:xfrm>
          <a:prstGeom prst="rect">
            <a:avLst/>
          </a:prstGeom>
          <a:solidFill>
            <a:schemeClr val="bg1">
              <a:lumMod val="85000"/>
              <a:alpha val="504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580579"/>
            <a:ext cx="4882896" cy="737583"/>
          </a:xfrm>
        </p:spPr>
        <p:txBody>
          <a:bodyPr lIns="0" rIns="0">
            <a:noAutofit/>
          </a:bodyPr>
          <a:lstStyle/>
          <a:p>
            <a:pPr algn="l"/>
            <a:r>
              <a:rPr lang="en-US" sz="4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Contents</a:t>
            </a:r>
            <a:endParaRPr lang="en-US" sz="4400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2435095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0F7E6AC-97FC-6E49-9ACF-6E888FCD97C6}"/>
              </a:ext>
            </a:extLst>
          </p:cNvPr>
          <p:cNvSpPr/>
          <p:nvPr/>
        </p:nvSpPr>
        <p:spPr>
          <a:xfrm>
            <a:off x="896112" y="996696"/>
            <a:ext cx="7287768" cy="7783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=""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583869"/>
            <a:ext cx="591820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Introduction</a:t>
            </a:r>
          </a:p>
          <a:p>
            <a:pPr algn="l">
              <a:lnSpc>
                <a:spcPct val="100000"/>
              </a:lnSpc>
            </a:pPr>
            <a:r>
              <a:rPr lang="en-US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Plotly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Dash</a:t>
            </a: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Demo</a:t>
            </a: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Conclusion</a:t>
            </a:r>
          </a:p>
          <a:p>
            <a:pPr algn="l">
              <a:lnSpc>
                <a:spcPct val="100000"/>
              </a:lnSpc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72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1"/>
            <a:ext cx="12192000" cy="6721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Introduction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583869"/>
            <a:ext cx="591820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Build interactive data visualizations for the web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 pure python – no HTML/JavaScript required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Open source library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404" y="1119599"/>
            <a:ext cx="2797956" cy="25498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664" y="4022495"/>
            <a:ext cx="6695484" cy="233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30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Plotly</a:t>
            </a:r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 Dash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583869"/>
            <a:ext cx="591820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Plotly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.js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Based on D3.js</a:t>
            </a:r>
          </a:p>
          <a:p>
            <a:pPr algn="l">
              <a:lnSpc>
                <a:spcPct val="100000"/>
              </a:lnSpc>
            </a:pP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Dash Components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All normal HTML components in Dash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Build on top of React</a:t>
            </a:r>
            <a:endParaRPr lang="en-US" sz="1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Plotly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Server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Flask based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Stateless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algn="l">
              <a:lnSpc>
                <a:spcPct val="100000"/>
              </a:lnSpc>
            </a:pP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1026" name="Picture 2" descr="Data Visualization with Python Dash | (日本語) 株式会社ブリスウェル ベトナ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861" y="3365437"/>
            <a:ext cx="4877126" cy="218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sh Documentation &amp; User Guide | Plotl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2" name="Picture 8" descr="Plotly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2" y="1260846"/>
            <a:ext cx="6308725" cy="210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852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sky, outdoor, resort&#10;&#10;Description automatically generated">
            <a:extLst>
              <a:ext uri="{FF2B5EF4-FFF2-40B4-BE49-F238E27FC236}">
                <a16:creationId xmlns:a16="http://schemas.microsoft.com/office/drawing/2014/main" xmlns="" id="{4587C699-AD94-EE42-83B9-27DD91472E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188"/>
          <a:stretch/>
        </p:blipFill>
        <p:spPr>
          <a:xfrm>
            <a:off x="0" y="12643"/>
            <a:ext cx="12192000" cy="676138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625" y="4238625"/>
            <a:ext cx="4333875" cy="1485900"/>
          </a:xfrm>
        </p:spPr>
        <p:txBody>
          <a:bodyPr lIns="0" rIns="0">
            <a:noAutofit/>
          </a:bodyPr>
          <a:lstStyle/>
          <a:p>
            <a:pPr algn="l"/>
            <a:r>
              <a:rPr lang="en-US" sz="8800" b="1" spc="-150" dirty="0" smtClean="0">
                <a:solidFill>
                  <a:schemeClr val="bg1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DEMO</a:t>
            </a:r>
            <a:endParaRPr lang="en-US" sz="8800" b="1" spc="-150" dirty="0">
              <a:solidFill>
                <a:schemeClr val="bg1"/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4" descr="Dash Documentation &amp; User Guide | Plotl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880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757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C1DDECF7-01EB-D042-AD66-4099B694EFAD}"/>
              </a:ext>
            </a:extLst>
          </p:cNvPr>
          <p:cNvSpPr/>
          <p:nvPr/>
        </p:nvSpPr>
        <p:spPr>
          <a:xfrm>
            <a:off x="896112" y="996695"/>
            <a:ext cx="8603488" cy="4608237"/>
          </a:xfrm>
          <a:prstGeom prst="rect">
            <a:avLst/>
          </a:prstGeom>
          <a:solidFill>
            <a:schemeClr val="bg1">
              <a:lumMod val="85000"/>
              <a:alpha val="504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580579"/>
            <a:ext cx="4882896" cy="737583"/>
          </a:xfrm>
        </p:spPr>
        <p:txBody>
          <a:bodyPr lIns="0" rIns="0">
            <a:noAutofit/>
          </a:bodyPr>
          <a:lstStyle/>
          <a:p>
            <a:pPr algn="l"/>
            <a:r>
              <a:rPr lang="en-US" sz="4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Conclusion</a:t>
            </a:r>
            <a:endParaRPr lang="en-US" sz="4400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763924"/>
            <a:ext cx="5088468" cy="242614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Plotly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Dash simplifies interactive data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visualization.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offers a user-friendly alternative to conventional HTML and JavaScript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methods.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With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Plotly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Dash, creating dynamic and engaging data visualizations is made significantly easier.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2435095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0F7E6AC-97FC-6E49-9ACF-6E888FCD97C6}"/>
              </a:ext>
            </a:extLst>
          </p:cNvPr>
          <p:cNvSpPr/>
          <p:nvPr/>
        </p:nvSpPr>
        <p:spPr>
          <a:xfrm>
            <a:off x="896112" y="996696"/>
            <a:ext cx="7287768" cy="7783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4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719076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References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6186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=""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050471"/>
            <a:ext cx="10534649" cy="325982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  <a:hlinkClick r:id="rId4"/>
              </a:rPr>
              <a:t>https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  <a:hlinkClick r:id="rId4"/>
              </a:rPr>
              <a:t>://dash.plotly.com</a:t>
            </a: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  <a:hlinkClick r:id="rId4"/>
              </a:rPr>
              <a:t>/</a:t>
            </a:r>
            <a:endParaRPr lang="en-I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  <a:hlinkClick r:id="rId5"/>
              </a:rPr>
              <a:t>https://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  <a:hlinkClick r:id="rId5"/>
              </a:rPr>
              <a:t>github.com/athuljosep/plotly-works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67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3AD189DF-C75B-9F4E-8256-970B9D320B4C}"/>
              </a:ext>
            </a:extLst>
          </p:cNvPr>
          <p:cNvSpPr txBox="1">
            <a:spLocks/>
          </p:cNvSpPr>
          <p:nvPr/>
        </p:nvSpPr>
        <p:spPr>
          <a:xfrm>
            <a:off x="7343310" y="3607727"/>
            <a:ext cx="5221224" cy="83693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spc="-150" dirty="0" smtClean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Questions?</a:t>
            </a:r>
            <a:endParaRPr lang="en-US" sz="6600" b="1" spc="-150" dirty="0">
              <a:solidFill>
                <a:schemeClr val="bg2">
                  <a:lumMod val="90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E7750791-6BAF-234A-8856-6BBE222E90D6}"/>
              </a:ext>
            </a:extLst>
          </p:cNvPr>
          <p:cNvSpPr txBox="1">
            <a:spLocks/>
          </p:cNvSpPr>
          <p:nvPr/>
        </p:nvSpPr>
        <p:spPr>
          <a:xfrm>
            <a:off x="6318504" y="2778161"/>
            <a:ext cx="5696712" cy="945103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spc="-150" dirty="0" smtClean="0">
                <a:solidFill>
                  <a:srgbClr val="C00000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Thank You</a:t>
            </a:r>
            <a:endParaRPr lang="en-US" sz="6600" b="1" spc="-150" dirty="0">
              <a:solidFill>
                <a:srgbClr val="C00000"/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Placeholder 5">
            <a:extLst>
              <a:ext uri="{FF2B5EF4-FFF2-40B4-BE49-F238E27FC236}">
                <a16:creationId xmlns="" xmlns:a16="http://schemas.microsoft.com/office/drawing/2014/main" id="{AEAE19FF-35E9-F84A-839D-F6F77BDAB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22" r="21544"/>
          <a:stretch/>
        </p:blipFill>
        <p:spPr>
          <a:xfrm>
            <a:off x="946150" y="0"/>
            <a:ext cx="398462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9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ACA9169F24741960300EE7E179CBF" ma:contentTypeVersion="11" ma:contentTypeDescription="Create a new document." ma:contentTypeScope="" ma:versionID="54c8c706c11da1e000dda3f1eb013143">
  <xsd:schema xmlns:xsd="http://www.w3.org/2001/XMLSchema" xmlns:xs="http://www.w3.org/2001/XMLSchema" xmlns:p="http://schemas.microsoft.com/office/2006/metadata/properties" xmlns:ns2="f676eefc-c70f-44d5-9c82-a6ac291a9a04" targetNamespace="http://schemas.microsoft.com/office/2006/metadata/properties" ma:root="true" ma:fieldsID="8a65a8a62b540df1af627bc56c48d5b5" ns2:_="">
    <xsd:import namespace="f676eefc-c70f-44d5-9c82-a6ac291a9a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6eefc-c70f-44d5-9c82-a6ac291a9a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F7E51F-C385-4F28-A71F-42AB79AD3C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6eefc-c70f-44d5-9c82-a6ac291a9a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F3EC3B-8C20-496B-B0B0-3CC99F89579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44E7B5A-2672-4FF4-88BE-1FAD4D75FF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2937</TotalTime>
  <Words>134</Words>
  <Application>Microsoft Office PowerPoint</Application>
  <PresentationFormat>Widescreen</PresentationFormat>
  <Paragraphs>57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Corbel</vt:lpstr>
      <vt:lpstr>Office Theme</vt:lpstr>
      <vt:lpstr>Dashboards Made Fun: A Beginner’s Guide to Plotly Dash</vt:lpstr>
      <vt:lpstr>Contents</vt:lpstr>
      <vt:lpstr>Introduction</vt:lpstr>
      <vt:lpstr>Plotly Dash</vt:lpstr>
      <vt:lpstr>DEMO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Dillon, Charles</dc:creator>
  <cp:lastModifiedBy>Microsoft account</cp:lastModifiedBy>
  <cp:revision>196</cp:revision>
  <dcterms:created xsi:type="dcterms:W3CDTF">2021-09-07T17:43:47Z</dcterms:created>
  <dcterms:modified xsi:type="dcterms:W3CDTF">2024-04-16T06:55:48Z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0x0101005D4ACA9169F24741960300EE7E179CBF</vt:lpwstr>
  </property>
</Properties>
</file>